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DA87"/>
    <a:srgbClr val="DEC21C"/>
    <a:srgbClr val="F4E29E"/>
    <a:srgbClr val="EFD40B"/>
    <a:srgbClr val="E9C53F"/>
    <a:srgbClr val="E9C543"/>
    <a:srgbClr val="F0CC46"/>
    <a:srgbClr val="958523"/>
    <a:srgbClr val="F0D984"/>
    <a:srgbClr val="F6E8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75" d="100"/>
          <a:sy n="75" d="100"/>
        </p:scale>
        <p:origin x="-90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A00A7C-EB9D-4FFC-8433-AECB7E7D15FF}" type="datetimeFigureOut">
              <a:rPr lang="en-US" smtClean="0"/>
              <a:pPr/>
              <a:t>4/11/2011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3A1C66-038C-40C5-B4E2-F4F550B057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83058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spc="0" dirty="0" smtClean="0">
                <a:ln w="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An elite force of hand-picked men that were highly mobile and quick in assembling </a:t>
            </a:r>
            <a:endParaRPr lang="en-US" b="1" cap="all" spc="0" dirty="0">
              <a:ln w="0"/>
              <a:solidFill>
                <a:schemeClr val="accent3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305800" cy="1981200"/>
          </a:xfrm>
        </p:spPr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9EFCB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Minutemen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9EFCB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25</a:t>
            </a:r>
            <a:r>
              <a:rPr lang="en-US" b="1" cap="all" dirty="0" smtClean="0">
                <a:ln w="0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years or younger</a:t>
            </a: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40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V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ery strong</a:t>
            </a:r>
          </a:p>
          <a:p>
            <a:pPr algn="ctr">
              <a:buFont typeface="Arial" pitchFamily="34" charset="0"/>
              <a:buChar char="•"/>
            </a:pPr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40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E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nthusiastic</a:t>
            </a:r>
          </a:p>
          <a:p>
            <a:pPr algn="ctr">
              <a:buFont typeface="Arial" pitchFamily="34" charset="0"/>
              <a:buChar char="•"/>
            </a:pPr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40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t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rustworthy</a:t>
            </a:r>
            <a:endParaRPr lang="en-US" sz="2400" b="1" cap="all" dirty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What it takes to be a Minuteman</a:t>
            </a:r>
            <a:endParaRPr lang="en-US" dirty="0">
              <a:solidFill>
                <a:srgbClr val="F1DA87"/>
              </a:solidFill>
            </a:endParaRPr>
          </a:p>
        </p:txBody>
      </p:sp>
    </p:spTree>
    <p:controls>
      <p:control spid="1027" name="ShockwaveFlash1" r:id="rId2" imgW="2514600" imgH="2286000"/>
    </p:controls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protected </a:t>
            </a:r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their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towns                   </a:t>
            </a: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Any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Man that would like to Fight for that town</a:t>
            </a:r>
          </a:p>
          <a:p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Usually </a:t>
            </a:r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Stayed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near their town</a:t>
            </a:r>
          </a:p>
          <a:p>
            <a:pPr algn="ctr">
              <a:buClr>
                <a:srgbClr val="D0780E"/>
              </a:buClr>
            </a:pPr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Clr>
                <a:srgbClr val="D0780E"/>
              </a:buClr>
            </a:pP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An elite-force that fought for </a:t>
            </a:r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any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town</a:t>
            </a: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Clr>
                <a:srgbClr val="D0780E"/>
              </a:buClr>
            </a:pPr>
            <a:endParaRPr lang="en-US" sz="2400" b="1" cap="all" dirty="0" smtClean="0">
              <a:ln w="0"/>
              <a:solidFill>
                <a:srgbClr val="EFD40B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Clr>
                <a:srgbClr val="D0780E"/>
              </a:buClr>
            </a:pPr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Hand-picked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men from a militia</a:t>
            </a: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2400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Clr>
                <a:srgbClr val="D0780E"/>
              </a:buClr>
            </a:pPr>
            <a:r>
              <a:rPr lang="en-US" sz="2400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Highly Mobile </a:t>
            </a:r>
            <a:r>
              <a:rPr lang="en-US" sz="2400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and could travel to different towns</a:t>
            </a:r>
            <a:endParaRPr lang="en-US" sz="2400" b="1" cap="all" dirty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Militia vs. Minutemen</a:t>
            </a:r>
            <a:endParaRPr lang="en-US" dirty="0">
              <a:solidFill>
                <a:srgbClr val="F1DA87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Militia vs. Minutemen</a:t>
            </a:r>
            <a:endParaRPr lang="en-US" dirty="0">
              <a:solidFill>
                <a:srgbClr val="F1DA87"/>
              </a:solidFill>
            </a:endParaRPr>
          </a:p>
        </p:txBody>
      </p:sp>
    </p:spTree>
    <p:controls>
      <p:control spid="2050" name="ShockwaveFlash1" r:id="rId2" imgW="4038480" imgH="289548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Born in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Lexington, Massachusetts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on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July 13, 1729</a:t>
            </a:r>
          </a:p>
          <a:p>
            <a:pPr>
              <a:buNone/>
            </a:pP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>
              <a:buNone/>
            </a:pPr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The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leader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of the Minutemen in the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Battle of Lexington</a:t>
            </a:r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Died on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September 17, 1775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due to </a:t>
            </a:r>
            <a:r>
              <a:rPr lang="en-US" b="1" cap="all" dirty="0" smtClean="0">
                <a:ln w="0"/>
                <a:solidFill>
                  <a:srgbClr val="F0CC46"/>
                </a:solidFill>
                <a:effectLst>
                  <a:reflection blurRad="12700" stA="50000" endPos="50000" dist="5000" dir="5400000" sy="-100000" rotWithShape="0"/>
                </a:effectLst>
              </a:rPr>
              <a:t>illness</a:t>
            </a:r>
          </a:p>
          <a:p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John Parker </a:t>
            </a:r>
            <a:endParaRPr lang="en-US" dirty="0">
              <a:solidFill>
                <a:srgbClr val="F1DA87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Created in </a:t>
            </a:r>
            <a:r>
              <a:rPr lang="en-US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1689</a:t>
            </a:r>
          </a:p>
          <a:p>
            <a:pPr algn="ctr"/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Winter version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 of Minutemen</a:t>
            </a:r>
          </a:p>
          <a:p>
            <a:pPr algn="ctr"/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b="1" cap="all" dirty="0" smtClean="0">
              <a:ln w="0"/>
              <a:solidFill>
                <a:srgbClr val="F4E29E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Each man was to have a good pair of </a:t>
            </a:r>
            <a:r>
              <a:rPr lang="en-US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snowshoes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, one pair of </a:t>
            </a:r>
            <a:r>
              <a:rPr lang="en-US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moccasins</a:t>
            </a:r>
            <a:r>
              <a:rPr lang="en-US" b="1" cap="all" dirty="0" smtClean="0">
                <a:ln w="0"/>
                <a:solidFill>
                  <a:srgbClr val="F4E29E"/>
                </a:solidFill>
                <a:effectLst>
                  <a:reflection blurRad="12700" stA="50000" endPos="50000" dist="5000" dir="5400000" sy="-100000" rotWithShape="0"/>
                </a:effectLst>
              </a:rPr>
              <a:t>, and one </a:t>
            </a:r>
            <a:r>
              <a:rPr lang="en-US" b="1" cap="all" dirty="0" smtClean="0">
                <a:ln w="0"/>
                <a:solidFill>
                  <a:srgbClr val="EFD40B"/>
                </a:solidFill>
                <a:effectLst>
                  <a:reflection blurRad="12700" stA="50000" endPos="50000" dist="5000" dir="5400000" sy="-100000" rotWithShape="0"/>
                </a:effectLst>
              </a:rPr>
              <a:t>hatchet</a:t>
            </a:r>
            <a:endParaRPr lang="en-US" b="1" cap="all" dirty="0">
              <a:ln w="0"/>
              <a:solidFill>
                <a:srgbClr val="EFD40B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1DA87"/>
                </a:solidFill>
              </a:rPr>
              <a:t>Snowshoemen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2800" b="1" cap="all" dirty="0" smtClean="0">
                <a:ln w="0"/>
                <a:solidFill>
                  <a:srgbClr val="DEC21C"/>
                </a:solidFill>
                <a:effectLst>
                  <a:reflection blurRad="12700" stA="50000" endPos="50000" dist="5000" dir="5400000" sy="-100000" rotWithShape="0"/>
                </a:effectLst>
              </a:rPr>
              <a:t>Reasons Why:</a:t>
            </a:r>
          </a:p>
          <a:p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b="1" cap="all" dirty="0" smtClean="0">
                <a:ln w="0"/>
                <a:solidFill>
                  <a:srgbClr val="F1DA87"/>
                </a:solidFill>
                <a:effectLst>
                  <a:reflection blurRad="12700" stA="50000" endPos="50000" dist="5000" dir="5400000" sy="-100000" rotWithShape="0"/>
                </a:effectLst>
              </a:rPr>
              <a:t>congress created an army later on to fight the British</a:t>
            </a:r>
          </a:p>
          <a:p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b="1" cap="all" dirty="0" smtClean="0">
                <a:ln w="0"/>
                <a:solidFill>
                  <a:srgbClr val="F1DA87"/>
                </a:solidFill>
                <a:effectLst>
                  <a:reflection blurRad="12700" stA="50000" endPos="50000" dist="5000" dir="5400000" sy="-100000" rotWithShape="0"/>
                </a:effectLst>
              </a:rPr>
              <a:t>No central leadership</a:t>
            </a:r>
          </a:p>
          <a:p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en-US" b="1" cap="all" dirty="0" smtClean="0">
              <a:ln w="0"/>
              <a:solidFill>
                <a:srgbClr val="F1DA87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The End of the Minutemen</a:t>
            </a:r>
            <a:endParaRPr lang="en-US" dirty="0">
              <a:solidFill>
                <a:srgbClr val="F1DA87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Gay, </a:t>
            </a:r>
            <a:r>
              <a:rPr lang="en-US" dirty="0" err="1" smtClean="0"/>
              <a:t>Kathlyn</a:t>
            </a:r>
            <a:r>
              <a:rPr lang="en-US" dirty="0" smtClean="0"/>
              <a:t>, and Martin Gay. </a:t>
            </a:r>
            <a:r>
              <a:rPr lang="en-US" i="1" dirty="0" smtClean="0"/>
              <a:t>Revolutionary War</a:t>
            </a:r>
            <a:r>
              <a:rPr lang="en-US" dirty="0" smtClean="0"/>
              <a:t>. New York: Twenty-First Century Books, 1995. Print.</a:t>
            </a:r>
          </a:p>
          <a:p>
            <a:endParaRPr lang="en-US" dirty="0" smtClean="0"/>
          </a:p>
          <a:p>
            <a:r>
              <a:rPr lang="en-US" dirty="0" smtClean="0"/>
              <a:t>Library of Congress. “John Parker.” </a:t>
            </a:r>
            <a:r>
              <a:rPr lang="en-US" i="1" dirty="0" smtClean="0"/>
              <a:t>www.memory.loc.gov</a:t>
            </a:r>
            <a:r>
              <a:rPr lang="en-US" dirty="0" smtClean="0"/>
              <a:t>. Library of Congress, </a:t>
            </a:r>
            <a:r>
              <a:rPr lang="en-US" dirty="0" err="1" smtClean="0"/>
              <a:t>n.d</a:t>
            </a:r>
            <a:r>
              <a:rPr lang="en-US" dirty="0" smtClean="0"/>
              <a:t>. Web. 7 Apr. 2011. &lt;http://memory.loc.gov/‌</a:t>
            </a:r>
            <a:r>
              <a:rPr lang="en-US" dirty="0" err="1" smtClean="0"/>
              <a:t>ammem</a:t>
            </a:r>
            <a:r>
              <a:rPr lang="en-US" dirty="0" smtClean="0"/>
              <a:t>/‌today/‌jul13.html&gt;.</a:t>
            </a:r>
          </a:p>
          <a:p>
            <a:endParaRPr lang="en-US" dirty="0" smtClean="0"/>
          </a:p>
          <a:p>
            <a:r>
              <a:rPr lang="en-US" dirty="0" err="1" smtClean="0"/>
              <a:t>Ronemus</a:t>
            </a:r>
            <a:r>
              <a:rPr lang="en-US" dirty="0" smtClean="0"/>
              <a:t>, Andrew. “Minutemen.” </a:t>
            </a:r>
            <a:r>
              <a:rPr lang="en-US" i="1" dirty="0" smtClean="0"/>
              <a:t>ushistory.org</a:t>
            </a:r>
            <a:r>
              <a:rPr lang="en-US" dirty="0" smtClean="0"/>
              <a:t>. Independence Hall Association, 4 July 1995. Web. 6 Apr. 2011. &lt;http://www.ushistory.org/‌people/‌minutemen.htm&gt;.</a:t>
            </a:r>
          </a:p>
          <a:p>
            <a:endParaRPr lang="en-US" dirty="0" smtClean="0"/>
          </a:p>
          <a:p>
            <a:r>
              <a:rPr lang="en-US" dirty="0" smtClean="0"/>
              <a:t>Stein, R Conrad. </a:t>
            </a:r>
            <a:r>
              <a:rPr lang="en-US" i="1" dirty="0" smtClean="0"/>
              <a:t>The Story of Lexington and Concord</a:t>
            </a:r>
            <a:r>
              <a:rPr lang="en-US" dirty="0" smtClean="0"/>
              <a:t>. Chicago: </a:t>
            </a:r>
            <a:r>
              <a:rPr lang="en-US" dirty="0" err="1" smtClean="0"/>
              <a:t>Regensteiner</a:t>
            </a:r>
            <a:r>
              <a:rPr lang="en-US" dirty="0" smtClean="0"/>
              <a:t> Publishing Enterprises, Inc., 1983. Print.</a:t>
            </a:r>
          </a:p>
          <a:p>
            <a:endParaRPr lang="en-US" dirty="0" smtClean="0"/>
          </a:p>
          <a:p>
            <a:r>
              <a:rPr lang="en-US" dirty="0" smtClean="0"/>
              <a:t>Vitale, Don. “Early America’s Minute-Men.” </a:t>
            </a:r>
            <a:r>
              <a:rPr lang="en-US" i="1" dirty="0" smtClean="0"/>
              <a:t>www.earlyamerica.com</a:t>
            </a:r>
            <a:r>
              <a:rPr lang="en-US" dirty="0" smtClean="0"/>
              <a:t>. Don Vitale, 1995. Web. 9 Apr. 2011. &lt;http://www.earlyamerica.com/‌</a:t>
            </a:r>
            <a:r>
              <a:rPr lang="en-US" dirty="0" err="1" smtClean="0"/>
              <a:t>earlyamerica</a:t>
            </a:r>
            <a:r>
              <a:rPr lang="en-US" dirty="0" smtClean="0"/>
              <a:t>/‌bookmarks/‌minutemen/&gt;.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1DA87"/>
                </a:solidFill>
              </a:rPr>
              <a:t>Credits</a:t>
            </a:r>
            <a:endParaRPr lang="en-US" dirty="0">
              <a:solidFill>
                <a:srgbClr val="F1DA87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289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The Minutemen</vt:lpstr>
      <vt:lpstr>What it takes to be a Minuteman</vt:lpstr>
      <vt:lpstr>Militia vs. Minutemen</vt:lpstr>
      <vt:lpstr>Militia vs. Minutemen</vt:lpstr>
      <vt:lpstr>John Parker </vt:lpstr>
      <vt:lpstr>Snowshoemen </vt:lpstr>
      <vt:lpstr>The End of the Minutemen</vt:lpstr>
      <vt:lpstr>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Minutemen</dc:title>
  <dc:creator>Matthew</dc:creator>
  <cp:lastModifiedBy>WA</cp:lastModifiedBy>
  <cp:revision>48</cp:revision>
  <dcterms:created xsi:type="dcterms:W3CDTF">2011-04-08T00:20:10Z</dcterms:created>
  <dcterms:modified xsi:type="dcterms:W3CDTF">2011-04-11T18:17:08Z</dcterms:modified>
</cp:coreProperties>
</file>